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2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437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69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19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77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3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54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552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750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68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51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85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96060-C7AB-4D35-9B03-B7E9793985E6}" type="datetimeFigureOut">
              <a:rPr lang="en-US" smtClean="0"/>
              <a:t>1/27/2015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C8996-475D-43C1-A3E7-BBA0F692A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55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0658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28436" y="4204341"/>
            <a:ext cx="6705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2015 Design and Branding</a:t>
            </a:r>
            <a:endParaRPr lang="en-US" sz="4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95400" y="2057400"/>
            <a:ext cx="655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latin typeface="Metro" pitchFamily="50" charset="0"/>
              </a:rPr>
              <a:t>FRC 4131</a:t>
            </a:r>
            <a:endParaRPr lang="en-US" sz="6000" dirty="0">
              <a:latin typeface="Metro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3900" y="2920425"/>
            <a:ext cx="7696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Metro" pitchFamily="50" charset="0"/>
              </a:rPr>
              <a:t>The Iron Patriots</a:t>
            </a:r>
            <a:endParaRPr lang="en-US" sz="3200" dirty="0">
              <a:latin typeface="Metro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45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592" y="288273"/>
            <a:ext cx="5230816" cy="29883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5" t="10049"/>
          <a:stretch/>
        </p:blipFill>
        <p:spPr>
          <a:xfrm>
            <a:off x="1956592" y="3509818"/>
            <a:ext cx="5230816" cy="300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52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152400"/>
            <a:ext cx="6477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141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9</Words>
  <Application>Microsoft Office PowerPoint</Application>
  <PresentationFormat>On-screen Show (4:3)</PresentationFormat>
  <Paragraphs>3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>Issaquah School District 411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Dybing, Sydney</dc:creator>
  <cp:lastModifiedBy>Dybing, Sydney</cp:lastModifiedBy>
  <cp:revision>2</cp:revision>
  <dcterms:created xsi:type="dcterms:W3CDTF">2015-01-28T00:59:42Z</dcterms:created>
  <dcterms:modified xsi:type="dcterms:W3CDTF">2015-01-28T01:47:23Z</dcterms:modified>
</cp:coreProperties>
</file>

<file path=docProps/thumbnail.jpeg>
</file>